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63" r:id="rId4"/>
    <p:sldId id="264" r:id="rId5"/>
    <p:sldId id="265" r:id="rId6"/>
    <p:sldId id="266" r:id="rId7"/>
    <p:sldId id="267" r:id="rId8"/>
    <p:sldId id="271" r:id="rId9"/>
    <p:sldId id="272" r:id="rId10"/>
    <p:sldId id="273" r:id="rId11"/>
    <p:sldId id="274" r:id="rId12"/>
    <p:sldId id="276" r:id="rId13"/>
    <p:sldId id="277" r:id="rId14"/>
    <p:sldId id="278" r:id="rId15"/>
    <p:sldId id="279" r:id="rId16"/>
    <p:sldId id="281" r:id="rId17"/>
    <p:sldId id="280" r:id="rId18"/>
    <p:sldId id="282" r:id="rId19"/>
    <p:sldId id="283" r:id="rId20"/>
    <p:sldId id="285" r:id="rId21"/>
    <p:sldId id="286" r:id="rId22"/>
    <p:sldId id="287" r:id="rId23"/>
    <p:sldId id="288" r:id="rId24"/>
    <p:sldId id="289" r:id="rId25"/>
    <p:sldId id="290" r:id="rId26"/>
    <p:sldId id="291" r:id="rId27"/>
    <p:sldId id="292" r:id="rId28"/>
    <p:sldId id="293" r:id="rId29"/>
    <p:sldId id="294" r:id="rId3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26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42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711441-8E8A-4979-A25A-2B347C333C0C}" type="datetimeFigureOut">
              <a:rPr lang="en-US" smtClean="0"/>
              <a:t>10/19/2011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D06A98-80A5-4763-B658-D3525D7A446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audio" Target="file:///C:\Users\Angie\Music\iTunes\iTunes%20Music\Edith%20Piaf\Piaf\20%20Non,%20je%20ne%20regrette%20rien.m4a" TargetMode="Externa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Je ne </a:t>
            </a:r>
            <a:r>
              <a:rPr lang="en-US" dirty="0" err="1" smtClean="0"/>
              <a:t>regrette</a:t>
            </a:r>
            <a:r>
              <a:rPr lang="en-US" dirty="0" smtClean="0"/>
              <a:t> </a:t>
            </a:r>
            <a:r>
              <a:rPr lang="en-US" dirty="0" err="1" smtClean="0"/>
              <a:t>rien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Edith Piaf</a:t>
            </a:r>
            <a:endParaRPr lang="en-US" dirty="0"/>
          </a:p>
        </p:txBody>
      </p:sp>
      <p:pic>
        <p:nvPicPr>
          <p:cNvPr id="4" name="20 Non, je ne regrette rien.m4a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3" cstate="print"/>
          <a:stretch>
            <a:fillRect/>
          </a:stretch>
        </p:blipFill>
        <p:spPr>
          <a:xfrm>
            <a:off x="4495800" y="5105400"/>
            <a:ext cx="304800" cy="304800"/>
          </a:xfrm>
          <a:prstGeom prst="rect">
            <a:avLst/>
          </a:prstGeom>
        </p:spPr>
      </p:pic>
    </p:spTree>
  </p:cSld>
  <p:clrMapOvr>
    <a:masterClrMapping/>
  </p:clrMapOvr>
  <p:transition advTm="12059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numSld="999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09600"/>
            <a:ext cx="71628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err="1"/>
              <a:t>C'est</a:t>
            </a:r>
            <a:r>
              <a:rPr lang="en-US" sz="4000" dirty="0"/>
              <a:t> </a:t>
            </a:r>
            <a:r>
              <a:rPr lang="en-US" sz="4000" dirty="0" err="1"/>
              <a:t>payé</a:t>
            </a:r>
            <a:r>
              <a:rPr lang="en-US" sz="4000" dirty="0"/>
              <a:t>, </a:t>
            </a:r>
            <a:r>
              <a:rPr lang="en-US" sz="4000" dirty="0" smtClean="0"/>
              <a:t>balayé</a:t>
            </a:r>
            <a:r>
              <a:rPr lang="en-US" sz="4000" baseline="30000" dirty="0" smtClean="0"/>
              <a:t>2</a:t>
            </a:r>
            <a:r>
              <a:rPr lang="en-US" sz="4000" dirty="0" smtClean="0"/>
              <a:t>, </a:t>
            </a:r>
            <a:r>
              <a:rPr lang="en-US" sz="4000" dirty="0" err="1"/>
              <a:t>oublié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914400" y="4999672"/>
            <a:ext cx="27743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2 </a:t>
            </a:r>
            <a:r>
              <a:rPr lang="en-US" sz="2400" i="1" dirty="0" err="1" smtClean="0"/>
              <a:t>balayer</a:t>
            </a:r>
            <a:r>
              <a:rPr lang="en-US" sz="2400" i="1" dirty="0" smtClean="0"/>
              <a:t> </a:t>
            </a:r>
            <a:r>
              <a:rPr lang="en-US" sz="2400" dirty="0" smtClean="0"/>
              <a:t>= to sweep</a:t>
            </a:r>
          </a:p>
          <a:p>
            <a:endParaRPr lang="en-US" sz="2400" dirty="0"/>
          </a:p>
        </p:txBody>
      </p:sp>
    </p:spTree>
  </p:cSld>
  <p:clrMapOvr>
    <a:masterClrMapping/>
  </p:clrMapOvr>
  <p:transition advTm="7800"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09600"/>
            <a:ext cx="71628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err="1"/>
              <a:t>C'est</a:t>
            </a:r>
            <a:r>
              <a:rPr lang="en-US" sz="4000" dirty="0"/>
              <a:t> </a:t>
            </a:r>
            <a:r>
              <a:rPr lang="en-US" sz="4000" dirty="0" err="1"/>
              <a:t>payé</a:t>
            </a:r>
            <a:r>
              <a:rPr lang="en-US" sz="4000" dirty="0"/>
              <a:t>, </a:t>
            </a:r>
            <a:r>
              <a:rPr lang="en-US" sz="4000" dirty="0" smtClean="0"/>
              <a:t>balayé</a:t>
            </a:r>
            <a:r>
              <a:rPr lang="en-US" sz="4000" baseline="30000" dirty="0" smtClean="0"/>
              <a:t>2</a:t>
            </a:r>
            <a:r>
              <a:rPr lang="en-US" sz="4000" dirty="0" smtClean="0"/>
              <a:t>, </a:t>
            </a:r>
            <a:r>
              <a:rPr lang="en-US" sz="4000" dirty="0" err="1"/>
              <a:t>oublié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Je me </a:t>
            </a:r>
            <a:r>
              <a:rPr lang="en-US" sz="4000" dirty="0" smtClean="0"/>
              <a:t>fous</a:t>
            </a:r>
            <a:r>
              <a:rPr lang="en-US" sz="4000" baseline="30000" dirty="0" smtClean="0"/>
              <a:t>3</a:t>
            </a:r>
            <a:r>
              <a:rPr lang="en-US" sz="4000" dirty="0" smtClean="0"/>
              <a:t> </a:t>
            </a:r>
            <a:r>
              <a:rPr lang="en-US" sz="4000" dirty="0"/>
              <a:t>du </a:t>
            </a:r>
            <a:r>
              <a:rPr lang="en-US" sz="4000" dirty="0" smtClean="0"/>
              <a:t>passé!</a:t>
            </a: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914400" y="4999672"/>
            <a:ext cx="3459345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2 </a:t>
            </a:r>
            <a:r>
              <a:rPr lang="en-US" sz="2400" i="1" dirty="0" err="1" smtClean="0"/>
              <a:t>balayer</a:t>
            </a:r>
            <a:r>
              <a:rPr lang="en-US" sz="2400" i="1" dirty="0" smtClean="0"/>
              <a:t> </a:t>
            </a:r>
            <a:r>
              <a:rPr lang="en-US" sz="2400" dirty="0" smtClean="0"/>
              <a:t>= to sweep</a:t>
            </a:r>
          </a:p>
          <a:p>
            <a:r>
              <a:rPr lang="en-US" sz="2400" dirty="0" smtClean="0"/>
              <a:t>3 </a:t>
            </a:r>
            <a:r>
              <a:rPr lang="en-US" sz="2400" dirty="0" err="1" smtClean="0"/>
              <a:t>s’en</a:t>
            </a:r>
            <a:r>
              <a:rPr lang="en-US" sz="2400" dirty="0" smtClean="0"/>
              <a:t> </a:t>
            </a:r>
            <a:r>
              <a:rPr lang="en-US" sz="2400" dirty="0" err="1" smtClean="0"/>
              <a:t>foutre</a:t>
            </a:r>
            <a:r>
              <a:rPr lang="en-US" sz="2400" dirty="0" smtClean="0"/>
              <a:t> =  to not care</a:t>
            </a:r>
          </a:p>
          <a:p>
            <a:r>
              <a:rPr lang="en-US" dirty="0"/>
              <a:t> </a:t>
            </a:r>
            <a:r>
              <a:rPr lang="en-US" i="1" dirty="0" smtClean="0"/>
              <a:t>Je </a:t>
            </a:r>
            <a:r>
              <a:rPr lang="en-US" i="1" dirty="0" err="1" smtClean="0"/>
              <a:t>m’en</a:t>
            </a:r>
            <a:r>
              <a:rPr lang="en-US" i="1" dirty="0" smtClean="0"/>
              <a:t> fiche </a:t>
            </a:r>
            <a:r>
              <a:rPr lang="en-US" i="1" dirty="0" smtClean="0"/>
              <a:t> </a:t>
            </a:r>
            <a:r>
              <a:rPr lang="en-US" dirty="0" smtClean="0"/>
              <a:t>is more polite.</a:t>
            </a:r>
          </a:p>
          <a:p>
            <a:endParaRPr lang="en-US" sz="2400" dirty="0"/>
          </a:p>
        </p:txBody>
      </p:sp>
    </p:spTree>
  </p:cSld>
  <p:clrMapOvr>
    <a:masterClrMapping/>
  </p:clrMapOvr>
  <p:transition advTm="5943"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5438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/>
              <a:t>Avec </a:t>
            </a:r>
            <a:r>
              <a:rPr lang="en-US" sz="4000" dirty="0" err="1"/>
              <a:t>mes</a:t>
            </a:r>
            <a:r>
              <a:rPr lang="en-US" sz="4000" dirty="0"/>
              <a:t> souvenirs</a:t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3651"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54380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/>
              <a:t>Avec </a:t>
            </a:r>
            <a:r>
              <a:rPr lang="en-US" sz="4000" dirty="0" err="1"/>
              <a:t>mes</a:t>
            </a:r>
            <a:r>
              <a:rPr lang="en-US" sz="4000" dirty="0"/>
              <a:t> souvenirs</a:t>
            </a:r>
            <a:br>
              <a:rPr lang="en-US" sz="4000" dirty="0"/>
            </a:br>
            <a:r>
              <a:rPr lang="en-US" sz="4000" dirty="0" err="1"/>
              <a:t>J'ai</a:t>
            </a:r>
            <a:r>
              <a:rPr lang="en-US" sz="4000" dirty="0"/>
              <a:t> </a:t>
            </a:r>
            <a:r>
              <a:rPr lang="en-US" sz="4000" dirty="0" err="1"/>
              <a:t>allumé</a:t>
            </a:r>
            <a:r>
              <a:rPr lang="en-US" sz="4000" dirty="0"/>
              <a:t> le </a:t>
            </a:r>
            <a:r>
              <a:rPr lang="en-US" sz="4000" dirty="0" err="1"/>
              <a:t>feu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3120"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5438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/>
              <a:t>Avec </a:t>
            </a:r>
            <a:r>
              <a:rPr lang="en-US" sz="4000" dirty="0" err="1"/>
              <a:t>mes</a:t>
            </a:r>
            <a:r>
              <a:rPr lang="en-US" sz="4000" dirty="0"/>
              <a:t> souvenirs</a:t>
            </a:r>
            <a:br>
              <a:rPr lang="en-US" sz="4000" dirty="0"/>
            </a:br>
            <a:r>
              <a:rPr lang="en-US" sz="4000" dirty="0" err="1"/>
              <a:t>J'ai</a:t>
            </a:r>
            <a:r>
              <a:rPr lang="en-US" sz="4000" dirty="0"/>
              <a:t> </a:t>
            </a:r>
            <a:r>
              <a:rPr lang="en-US" sz="4000" dirty="0" err="1"/>
              <a:t>allumé</a:t>
            </a:r>
            <a:r>
              <a:rPr lang="en-US" sz="4000" dirty="0"/>
              <a:t> le </a:t>
            </a:r>
            <a:r>
              <a:rPr lang="en-US" sz="4000" dirty="0" err="1"/>
              <a:t>feu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err="1"/>
              <a:t>Mes</a:t>
            </a:r>
            <a:r>
              <a:rPr lang="en-US" sz="4000" dirty="0"/>
              <a:t> chagrins, </a:t>
            </a:r>
            <a:r>
              <a:rPr lang="en-US" sz="4000" dirty="0" err="1"/>
              <a:t>mes</a:t>
            </a:r>
            <a:r>
              <a:rPr lang="en-US" sz="4000" dirty="0"/>
              <a:t> </a:t>
            </a:r>
            <a:r>
              <a:rPr lang="en-US" sz="4000" dirty="0" err="1"/>
              <a:t>plaisirs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2621"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5438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/>
              <a:t>Avec </a:t>
            </a:r>
            <a:r>
              <a:rPr lang="en-US" sz="4000" dirty="0" err="1"/>
              <a:t>mes</a:t>
            </a:r>
            <a:r>
              <a:rPr lang="en-US" sz="4000" dirty="0"/>
              <a:t> souvenirs</a:t>
            </a:r>
            <a:br>
              <a:rPr lang="en-US" sz="4000" dirty="0"/>
            </a:br>
            <a:r>
              <a:rPr lang="en-US" sz="4000" dirty="0" err="1"/>
              <a:t>J'ai</a:t>
            </a:r>
            <a:r>
              <a:rPr lang="en-US" sz="4000" dirty="0"/>
              <a:t> </a:t>
            </a:r>
            <a:r>
              <a:rPr lang="en-US" sz="4000" dirty="0" err="1"/>
              <a:t>allumé</a:t>
            </a:r>
            <a:r>
              <a:rPr lang="en-US" sz="4000" dirty="0"/>
              <a:t> le </a:t>
            </a:r>
            <a:r>
              <a:rPr lang="en-US" sz="4000" dirty="0" err="1"/>
              <a:t>feu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err="1"/>
              <a:t>Mes</a:t>
            </a:r>
            <a:r>
              <a:rPr lang="en-US" sz="4000" dirty="0"/>
              <a:t> chagrins, </a:t>
            </a:r>
            <a:r>
              <a:rPr lang="en-US" sz="4000" dirty="0" err="1"/>
              <a:t>mes</a:t>
            </a:r>
            <a:r>
              <a:rPr lang="en-US" sz="4000" dirty="0"/>
              <a:t> </a:t>
            </a:r>
            <a:r>
              <a:rPr lang="en-US" sz="4000" dirty="0" err="1"/>
              <a:t>plaisirs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Je </a:t>
            </a:r>
            <a:r>
              <a:rPr lang="en-US" sz="4000" dirty="0" err="1"/>
              <a:t>n'ai</a:t>
            </a:r>
            <a:r>
              <a:rPr lang="en-US" sz="4000" dirty="0"/>
              <a:t> plus </a:t>
            </a:r>
            <a:r>
              <a:rPr lang="en-US" sz="4000" dirty="0" err="1"/>
              <a:t>besoin</a:t>
            </a:r>
            <a:r>
              <a:rPr lang="en-US" sz="4000" dirty="0"/>
              <a:t> </a:t>
            </a:r>
            <a:r>
              <a:rPr lang="en-US" sz="4000" dirty="0" err="1" smtClean="0"/>
              <a:t>d'eux</a:t>
            </a:r>
            <a:r>
              <a:rPr lang="en-US" sz="4000" dirty="0" smtClean="0"/>
              <a:t>!</a:t>
            </a:r>
            <a:endParaRPr lang="en-US" sz="4000" dirty="0"/>
          </a:p>
        </p:txBody>
      </p:sp>
    </p:spTree>
  </p:cSld>
  <p:clrMapOvr>
    <a:masterClrMapping/>
  </p:clrMapOvr>
  <p:transition advTm="2949"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68580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err="1"/>
              <a:t>Balayées</a:t>
            </a:r>
            <a:r>
              <a:rPr lang="en-US" sz="4000" dirty="0"/>
              <a:t> les amours</a:t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2808"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685800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err="1"/>
              <a:t>Balayées</a:t>
            </a:r>
            <a:r>
              <a:rPr lang="en-US" sz="4000" dirty="0"/>
              <a:t> les amours</a:t>
            </a:r>
            <a:br>
              <a:rPr lang="en-US" sz="4000" dirty="0"/>
            </a:br>
            <a:r>
              <a:rPr lang="en-US" sz="4000" dirty="0"/>
              <a:t>Et </a:t>
            </a:r>
            <a:r>
              <a:rPr lang="en-US" sz="4000" dirty="0" err="1"/>
              <a:t>tous</a:t>
            </a:r>
            <a:r>
              <a:rPr lang="en-US" sz="4000" dirty="0"/>
              <a:t> </a:t>
            </a:r>
            <a:r>
              <a:rPr lang="en-US" sz="4000" dirty="0" err="1"/>
              <a:t>leurs</a:t>
            </a:r>
            <a:r>
              <a:rPr lang="en-US" sz="4000" dirty="0"/>
              <a:t> </a:t>
            </a:r>
            <a:r>
              <a:rPr lang="en-US" sz="4000" dirty="0" smtClean="0"/>
              <a:t>trémolos</a:t>
            </a:r>
            <a:r>
              <a:rPr lang="en-US" sz="4000" baseline="30000" dirty="0" smtClean="0"/>
              <a:t>5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990600" y="5562600"/>
            <a:ext cx="610898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5 </a:t>
            </a:r>
            <a:r>
              <a:rPr lang="en-US" sz="2400" i="1" dirty="0"/>
              <a:t>(en </a:t>
            </a:r>
            <a:r>
              <a:rPr lang="en-US" sz="2400" i="1" dirty="0" err="1"/>
              <a:t>musique</a:t>
            </a:r>
            <a:r>
              <a:rPr lang="en-US" sz="2400" i="1" dirty="0"/>
              <a:t>) </a:t>
            </a:r>
            <a:r>
              <a:rPr lang="en-US" sz="2400" i="1" dirty="0" err="1"/>
              <a:t>L’alternance</a:t>
            </a:r>
            <a:r>
              <a:rPr lang="en-US" sz="2400" i="1" dirty="0"/>
              <a:t> </a:t>
            </a:r>
            <a:r>
              <a:rPr lang="en-US" sz="2400" i="1" dirty="0" err="1"/>
              <a:t>rapide</a:t>
            </a:r>
            <a:r>
              <a:rPr lang="en-US" sz="2400" i="1" dirty="0"/>
              <a:t> de </a:t>
            </a:r>
            <a:r>
              <a:rPr lang="en-US" sz="2400" i="1" dirty="0" err="1"/>
              <a:t>deux</a:t>
            </a:r>
            <a:r>
              <a:rPr lang="en-US" sz="2400" i="1" dirty="0"/>
              <a:t> </a:t>
            </a:r>
            <a:r>
              <a:rPr lang="en-US" sz="2400" i="1" dirty="0" smtClean="0"/>
              <a:t>tons</a:t>
            </a:r>
          </a:p>
          <a:p>
            <a:endParaRPr lang="en-US" sz="2400" i="1" dirty="0"/>
          </a:p>
        </p:txBody>
      </p:sp>
    </p:spTree>
  </p:cSld>
  <p:clrMapOvr>
    <a:masterClrMapping/>
  </p:clrMapOvr>
  <p:transition advTm="2855"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68580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err="1"/>
              <a:t>Balayées</a:t>
            </a:r>
            <a:r>
              <a:rPr lang="en-US" sz="4000" dirty="0"/>
              <a:t> les amours</a:t>
            </a:r>
            <a:br>
              <a:rPr lang="en-US" sz="4000" dirty="0"/>
            </a:br>
            <a:r>
              <a:rPr lang="en-US" sz="4000" dirty="0"/>
              <a:t>Et </a:t>
            </a:r>
            <a:r>
              <a:rPr lang="en-US" sz="4000" dirty="0" err="1"/>
              <a:t>tous</a:t>
            </a:r>
            <a:r>
              <a:rPr lang="en-US" sz="4000" dirty="0"/>
              <a:t> </a:t>
            </a:r>
            <a:r>
              <a:rPr lang="en-US" sz="4000" dirty="0" err="1"/>
              <a:t>leurs</a:t>
            </a:r>
            <a:r>
              <a:rPr lang="en-US" sz="4000" dirty="0"/>
              <a:t> </a:t>
            </a:r>
            <a:r>
              <a:rPr lang="en-US" sz="4000" dirty="0" smtClean="0"/>
              <a:t>trémolos</a:t>
            </a:r>
            <a:r>
              <a:rPr lang="en-US" sz="4000" baseline="30000" dirty="0" smtClean="0"/>
              <a:t>5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err="1"/>
              <a:t>Balayés</a:t>
            </a:r>
            <a:r>
              <a:rPr lang="en-US" sz="4000" dirty="0"/>
              <a:t> pour </a:t>
            </a:r>
            <a:r>
              <a:rPr lang="en-US" sz="4000" dirty="0" err="1"/>
              <a:t>toujours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990600" y="5562600"/>
            <a:ext cx="610898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5 </a:t>
            </a:r>
            <a:r>
              <a:rPr lang="en-US" sz="2400" i="1" dirty="0"/>
              <a:t>(en </a:t>
            </a:r>
            <a:r>
              <a:rPr lang="en-US" sz="2400" i="1" dirty="0" err="1"/>
              <a:t>musique</a:t>
            </a:r>
            <a:r>
              <a:rPr lang="en-US" sz="2400" i="1" dirty="0"/>
              <a:t>) </a:t>
            </a:r>
            <a:r>
              <a:rPr lang="en-US" sz="2400" i="1" dirty="0" err="1"/>
              <a:t>L’alternance</a:t>
            </a:r>
            <a:r>
              <a:rPr lang="en-US" sz="2400" i="1" dirty="0"/>
              <a:t> </a:t>
            </a:r>
            <a:r>
              <a:rPr lang="en-US" sz="2400" i="1" dirty="0" err="1"/>
              <a:t>rapide</a:t>
            </a:r>
            <a:r>
              <a:rPr lang="en-US" sz="2400" i="1" dirty="0"/>
              <a:t> de </a:t>
            </a:r>
            <a:r>
              <a:rPr lang="en-US" sz="2400" i="1" dirty="0" err="1"/>
              <a:t>deux</a:t>
            </a:r>
            <a:r>
              <a:rPr lang="en-US" sz="2400" i="1" dirty="0"/>
              <a:t> </a:t>
            </a:r>
            <a:r>
              <a:rPr lang="en-US" sz="2400" i="1" dirty="0" smtClean="0"/>
              <a:t>tons</a:t>
            </a:r>
          </a:p>
          <a:p>
            <a:endParaRPr lang="en-US" sz="2400" i="1" dirty="0"/>
          </a:p>
        </p:txBody>
      </p:sp>
    </p:spTree>
  </p:cSld>
  <p:clrMapOvr>
    <a:masterClrMapping/>
  </p:clrMapOvr>
  <p:transition advTm="3027"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68580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err="1"/>
              <a:t>Balayées</a:t>
            </a:r>
            <a:r>
              <a:rPr lang="en-US" sz="4000" dirty="0"/>
              <a:t> les amours</a:t>
            </a:r>
            <a:br>
              <a:rPr lang="en-US" sz="4000" dirty="0"/>
            </a:br>
            <a:r>
              <a:rPr lang="en-US" sz="4000" dirty="0"/>
              <a:t>Et </a:t>
            </a:r>
            <a:r>
              <a:rPr lang="en-US" sz="4000" dirty="0" err="1"/>
              <a:t>tous</a:t>
            </a:r>
            <a:r>
              <a:rPr lang="en-US" sz="4000" dirty="0"/>
              <a:t> </a:t>
            </a:r>
            <a:r>
              <a:rPr lang="en-US" sz="4000" dirty="0" err="1"/>
              <a:t>leurs</a:t>
            </a:r>
            <a:r>
              <a:rPr lang="en-US" sz="4000" dirty="0"/>
              <a:t> </a:t>
            </a:r>
            <a:r>
              <a:rPr lang="en-US" sz="4000" dirty="0" smtClean="0"/>
              <a:t>trémolos</a:t>
            </a:r>
            <a:r>
              <a:rPr lang="en-US" sz="4000" baseline="30000" dirty="0" smtClean="0"/>
              <a:t>5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err="1"/>
              <a:t>Balayés</a:t>
            </a:r>
            <a:r>
              <a:rPr lang="en-US" sz="4000" dirty="0"/>
              <a:t> pour </a:t>
            </a:r>
            <a:r>
              <a:rPr lang="en-US" sz="4000" dirty="0" err="1"/>
              <a:t>toujours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Je </a:t>
            </a:r>
            <a:r>
              <a:rPr lang="en-US" sz="4000" dirty="0" smtClean="0"/>
              <a:t>repars</a:t>
            </a:r>
            <a:r>
              <a:rPr lang="en-US" sz="4000" baseline="30000" dirty="0" smtClean="0"/>
              <a:t>6</a:t>
            </a:r>
            <a:r>
              <a:rPr lang="en-US" sz="4000" dirty="0" smtClean="0"/>
              <a:t> </a:t>
            </a:r>
            <a:r>
              <a:rPr lang="en-US" sz="4000" dirty="0"/>
              <a:t>à </a:t>
            </a:r>
            <a:r>
              <a:rPr lang="en-US" sz="4000" dirty="0" err="1"/>
              <a:t>zéro</a:t>
            </a: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990600" y="5562600"/>
            <a:ext cx="610898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5 </a:t>
            </a:r>
            <a:r>
              <a:rPr lang="en-US" sz="2400" i="1" dirty="0"/>
              <a:t>(en </a:t>
            </a:r>
            <a:r>
              <a:rPr lang="en-US" sz="2400" i="1" dirty="0" err="1"/>
              <a:t>musique</a:t>
            </a:r>
            <a:r>
              <a:rPr lang="en-US" sz="2400" i="1" dirty="0"/>
              <a:t>) </a:t>
            </a:r>
            <a:r>
              <a:rPr lang="en-US" sz="2400" i="1" dirty="0" err="1"/>
              <a:t>L’alternance</a:t>
            </a:r>
            <a:r>
              <a:rPr lang="en-US" sz="2400" i="1" dirty="0"/>
              <a:t> </a:t>
            </a:r>
            <a:r>
              <a:rPr lang="en-US" sz="2400" i="1" dirty="0" err="1"/>
              <a:t>rapide</a:t>
            </a:r>
            <a:r>
              <a:rPr lang="en-US" sz="2400" i="1" dirty="0"/>
              <a:t> de </a:t>
            </a:r>
            <a:r>
              <a:rPr lang="en-US" sz="2400" i="1" dirty="0" err="1"/>
              <a:t>deux</a:t>
            </a:r>
            <a:r>
              <a:rPr lang="en-US" sz="2400" i="1" dirty="0"/>
              <a:t> </a:t>
            </a:r>
            <a:r>
              <a:rPr lang="en-US" sz="2400" i="1" dirty="0" smtClean="0"/>
              <a:t>tons</a:t>
            </a:r>
          </a:p>
          <a:p>
            <a:r>
              <a:rPr lang="en-US" sz="2400" dirty="0" smtClean="0"/>
              <a:t>6 </a:t>
            </a:r>
            <a:r>
              <a:rPr lang="en-US" sz="2400" i="1" dirty="0" err="1"/>
              <a:t>dans</a:t>
            </a:r>
            <a:r>
              <a:rPr lang="en-US" sz="2400" i="1" dirty="0"/>
              <a:t> </a:t>
            </a:r>
            <a:r>
              <a:rPr lang="en-US" sz="2400" i="1" dirty="0" err="1"/>
              <a:t>cette</a:t>
            </a:r>
            <a:r>
              <a:rPr lang="en-US" sz="2400" i="1" dirty="0"/>
              <a:t> phrase, </a:t>
            </a:r>
            <a:r>
              <a:rPr lang="en-US" sz="2400" i="1" dirty="0" err="1"/>
              <a:t>repartir</a:t>
            </a:r>
            <a:r>
              <a:rPr lang="en-US" sz="2400" i="1" dirty="0"/>
              <a:t> = </a:t>
            </a:r>
            <a:r>
              <a:rPr lang="en-US" sz="2400" i="1" dirty="0" err="1"/>
              <a:t>évaluer</a:t>
            </a:r>
            <a:endParaRPr lang="en-US" sz="2400" i="1" dirty="0"/>
          </a:p>
        </p:txBody>
      </p:sp>
    </p:spTree>
  </p:cSld>
  <p:clrMapOvr>
    <a:masterClrMapping/>
  </p:clrMapOvr>
  <p:transition advTm="6364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5710"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5148"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5288"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Ni le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endParaRPr lang="en-US" sz="4000" dirty="0" smtClean="0"/>
          </a:p>
        </p:txBody>
      </p:sp>
    </p:spTree>
  </p:cSld>
  <p:clrMapOvr>
    <a:masterClrMapping/>
  </p:clrMapOvr>
  <p:transition advTm="2870"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Ni le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endParaRPr lang="en-US" sz="4000" dirty="0" smtClean="0"/>
          </a:p>
          <a:p>
            <a:r>
              <a:rPr lang="en-US" sz="4000" dirty="0" err="1" smtClean="0"/>
              <a:t>qu'on</a:t>
            </a:r>
            <a:r>
              <a:rPr lang="en-US" sz="4000" dirty="0" smtClean="0"/>
              <a:t> </a:t>
            </a:r>
            <a:r>
              <a:rPr lang="en-US" sz="4000" dirty="0" err="1"/>
              <a:t>m'a</a:t>
            </a:r>
            <a:r>
              <a:rPr lang="en-US" sz="4000" dirty="0"/>
              <a:t> fait</a:t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2543"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Ni le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endParaRPr lang="en-US" sz="4000" dirty="0" smtClean="0"/>
          </a:p>
          <a:p>
            <a:r>
              <a:rPr lang="en-US" sz="4000" dirty="0" err="1" smtClean="0"/>
              <a:t>qu'on</a:t>
            </a:r>
            <a:r>
              <a:rPr lang="en-US" sz="4000" dirty="0" smtClean="0"/>
              <a:t> </a:t>
            </a:r>
            <a:r>
              <a:rPr lang="en-US" sz="4000" dirty="0" err="1"/>
              <a:t>m'a</a:t>
            </a:r>
            <a:r>
              <a:rPr lang="en-US" sz="4000" dirty="0"/>
              <a:t> fait</a:t>
            </a:r>
            <a:br>
              <a:rPr lang="en-US" sz="4000" dirty="0"/>
            </a:br>
            <a:r>
              <a:rPr lang="en-US" sz="4000" dirty="0"/>
              <a:t>Ni le mal </a:t>
            </a:r>
            <a:endParaRPr lang="en-US" sz="4000" dirty="0" smtClean="0"/>
          </a:p>
        </p:txBody>
      </p:sp>
    </p:spTree>
  </p:cSld>
  <p:clrMapOvr>
    <a:masterClrMapping/>
  </p:clrMapOvr>
  <p:transition advTm="1950"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Ni le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endParaRPr lang="en-US" sz="4000" dirty="0" smtClean="0"/>
          </a:p>
          <a:p>
            <a:r>
              <a:rPr lang="en-US" sz="4000" dirty="0" err="1" smtClean="0"/>
              <a:t>qu'on</a:t>
            </a:r>
            <a:r>
              <a:rPr lang="en-US" sz="4000" dirty="0" smtClean="0"/>
              <a:t> </a:t>
            </a:r>
            <a:r>
              <a:rPr lang="en-US" sz="4000" dirty="0" err="1"/>
              <a:t>m'a</a:t>
            </a:r>
            <a:r>
              <a:rPr lang="en-US" sz="4000" dirty="0"/>
              <a:t> fait</a:t>
            </a:r>
            <a:br>
              <a:rPr lang="en-US" sz="4000" dirty="0"/>
            </a:br>
            <a:r>
              <a:rPr lang="en-US" sz="4000" dirty="0"/>
              <a:t>Ni le mal </a:t>
            </a:r>
            <a:endParaRPr lang="en-US" sz="4000" dirty="0" smtClean="0"/>
          </a:p>
          <a:p>
            <a:r>
              <a:rPr lang="en-US" sz="4000" dirty="0" smtClean="0"/>
              <a:t>tout </a:t>
            </a:r>
            <a:r>
              <a:rPr lang="en-US" sz="4000" dirty="0" err="1"/>
              <a:t>ça</a:t>
            </a:r>
            <a:r>
              <a:rPr lang="en-US" sz="4000" dirty="0"/>
              <a:t> </a:t>
            </a:r>
            <a:r>
              <a:rPr lang="en-US" sz="4000" dirty="0" err="1"/>
              <a:t>m'est</a:t>
            </a:r>
            <a:r>
              <a:rPr lang="en-US" sz="4000" dirty="0"/>
              <a:t>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r>
              <a:rPr lang="en-US" sz="4000" dirty="0" err="1" smtClean="0"/>
              <a:t>égal</a:t>
            </a:r>
            <a:r>
              <a:rPr lang="en-US" sz="4000" dirty="0" smtClean="0"/>
              <a:t>!</a:t>
            </a:r>
            <a:endParaRPr lang="en-US" sz="4000" dirty="0"/>
          </a:p>
        </p:txBody>
      </p:sp>
    </p:spTree>
  </p:cSld>
  <p:clrMapOvr>
    <a:masterClrMapping/>
  </p:clrMapOvr>
  <p:transition advTm="4243"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722055"/>
            <a:ext cx="79248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5007"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722055"/>
            <a:ext cx="792480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5180"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722055"/>
            <a:ext cx="79248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Car</a:t>
            </a:r>
            <a:r>
              <a:rPr lang="en-US" sz="4000" baseline="30000" dirty="0" smtClean="0"/>
              <a:t>7</a:t>
            </a:r>
            <a:r>
              <a:rPr lang="en-US" sz="4000" dirty="0" smtClean="0"/>
              <a:t> </a:t>
            </a:r>
            <a:r>
              <a:rPr lang="en-US" sz="4000" dirty="0"/>
              <a:t>ma vie, car </a:t>
            </a:r>
            <a:r>
              <a:rPr lang="en-US" sz="4000" dirty="0" err="1"/>
              <a:t>mes</a:t>
            </a:r>
            <a:r>
              <a:rPr lang="en-US" sz="4000" dirty="0"/>
              <a:t> </a:t>
            </a:r>
            <a:r>
              <a:rPr lang="en-US" sz="4000" dirty="0" err="1"/>
              <a:t>joies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914400" y="5943600"/>
            <a:ext cx="232243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7 </a:t>
            </a:r>
            <a:r>
              <a:rPr lang="en-US" sz="2400" i="1" dirty="0" smtClean="0"/>
              <a:t>car = </a:t>
            </a:r>
            <a:r>
              <a:rPr lang="en-US" sz="2400" i="1" dirty="0" err="1" smtClean="0"/>
              <a:t>parce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que</a:t>
            </a:r>
            <a:endParaRPr lang="en-US" sz="2400" dirty="0"/>
          </a:p>
        </p:txBody>
      </p:sp>
    </p:spTree>
  </p:cSld>
  <p:clrMapOvr>
    <a:masterClrMapping/>
  </p:clrMapOvr>
  <p:transition advTm="5600"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722055"/>
            <a:ext cx="79248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Car</a:t>
            </a:r>
            <a:r>
              <a:rPr lang="en-US" sz="4000" baseline="30000" dirty="0" smtClean="0"/>
              <a:t>7</a:t>
            </a:r>
            <a:r>
              <a:rPr lang="en-US" sz="4000" dirty="0" smtClean="0"/>
              <a:t> </a:t>
            </a:r>
            <a:r>
              <a:rPr lang="en-US" sz="4000" dirty="0"/>
              <a:t>ma vie, car </a:t>
            </a:r>
            <a:r>
              <a:rPr lang="en-US" sz="4000" dirty="0" err="1"/>
              <a:t>mes</a:t>
            </a:r>
            <a:r>
              <a:rPr lang="en-US" sz="4000" dirty="0"/>
              <a:t> </a:t>
            </a:r>
            <a:r>
              <a:rPr lang="en-US" sz="4000" dirty="0" err="1"/>
              <a:t>joies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err="1"/>
              <a:t>Aujourd'hui</a:t>
            </a:r>
            <a:r>
              <a:rPr lang="en-US" sz="4000" dirty="0"/>
              <a:t>, </a:t>
            </a:r>
            <a:r>
              <a:rPr lang="en-US" sz="4000" dirty="0" err="1"/>
              <a:t>ça</a:t>
            </a:r>
            <a:r>
              <a:rPr lang="en-US" sz="4000" dirty="0"/>
              <a:t> commence avec </a:t>
            </a:r>
            <a:r>
              <a:rPr lang="en-US" sz="4000" dirty="0" err="1" smtClean="0"/>
              <a:t>toi</a:t>
            </a:r>
            <a:r>
              <a:rPr lang="en-US" sz="4000" dirty="0" smtClean="0"/>
              <a:t>!</a:t>
            </a: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914400" y="5943600"/>
            <a:ext cx="232243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7 </a:t>
            </a:r>
            <a:r>
              <a:rPr lang="en-US" sz="2400" i="1" dirty="0" smtClean="0"/>
              <a:t>car = </a:t>
            </a:r>
            <a:r>
              <a:rPr lang="en-US" sz="2400" i="1" dirty="0" err="1" smtClean="0"/>
              <a:t>parce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que</a:t>
            </a:r>
            <a:endParaRPr lang="en-US" sz="2400" dirty="0"/>
          </a:p>
        </p:txBody>
      </p:sp>
    </p:spTree>
  </p:cSld>
  <p:clrMapOvr>
    <a:masterClrMapping/>
  </p:clrMapOvr>
  <p:transition advTm="17769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5023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Ni le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endParaRPr lang="en-US" sz="4000" dirty="0" smtClean="0"/>
          </a:p>
        </p:txBody>
      </p:sp>
    </p:spTree>
  </p:cSld>
  <p:clrMapOvr>
    <a:masterClrMapping/>
  </p:clrMapOvr>
  <p:transition advTm="2980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Ni le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endParaRPr lang="en-US" sz="4000" dirty="0" smtClean="0"/>
          </a:p>
          <a:p>
            <a:r>
              <a:rPr lang="en-US" sz="4000" dirty="0" err="1" smtClean="0"/>
              <a:t>qu'on</a:t>
            </a:r>
            <a:r>
              <a:rPr lang="en-US" sz="4000" dirty="0" smtClean="0"/>
              <a:t> </a:t>
            </a:r>
            <a:r>
              <a:rPr lang="en-US" sz="4000" dirty="0" err="1"/>
              <a:t>m'a</a:t>
            </a:r>
            <a:r>
              <a:rPr lang="en-US" sz="4000" dirty="0"/>
              <a:t> fait</a:t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2684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Ni le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endParaRPr lang="en-US" sz="4000" dirty="0" smtClean="0"/>
          </a:p>
          <a:p>
            <a:r>
              <a:rPr lang="en-US" sz="4000" dirty="0" err="1" smtClean="0"/>
              <a:t>qu'on</a:t>
            </a:r>
            <a:r>
              <a:rPr lang="en-US" sz="4000" dirty="0" smtClean="0"/>
              <a:t> </a:t>
            </a:r>
            <a:r>
              <a:rPr lang="en-US" sz="4000" dirty="0" err="1"/>
              <a:t>m'a</a:t>
            </a:r>
            <a:r>
              <a:rPr lang="en-US" sz="4000" dirty="0"/>
              <a:t> fait</a:t>
            </a:r>
            <a:br>
              <a:rPr lang="en-US" sz="4000" dirty="0"/>
            </a:br>
            <a:r>
              <a:rPr lang="en-US" sz="4000" dirty="0"/>
              <a:t>Ni le mal </a:t>
            </a:r>
            <a:endParaRPr lang="en-US" sz="4000" dirty="0" smtClean="0"/>
          </a:p>
        </p:txBody>
      </p:sp>
    </p:spTree>
  </p:cSld>
  <p:clrMapOvr>
    <a:masterClrMapping/>
  </p:clrMapOvr>
  <p:transition advTm="1778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85800"/>
            <a:ext cx="74676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/>
              <a:t>Ni le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endParaRPr lang="en-US" sz="4000" dirty="0" smtClean="0"/>
          </a:p>
          <a:p>
            <a:r>
              <a:rPr lang="en-US" sz="4000" dirty="0" err="1" smtClean="0"/>
              <a:t>qu'on</a:t>
            </a:r>
            <a:r>
              <a:rPr lang="en-US" sz="4000" dirty="0" smtClean="0"/>
              <a:t> </a:t>
            </a:r>
            <a:r>
              <a:rPr lang="en-US" sz="4000" dirty="0" err="1"/>
              <a:t>m'a</a:t>
            </a:r>
            <a:r>
              <a:rPr lang="en-US" sz="4000" dirty="0"/>
              <a:t> fait</a:t>
            </a:r>
            <a:br>
              <a:rPr lang="en-US" sz="4000" dirty="0"/>
            </a:br>
            <a:r>
              <a:rPr lang="en-US" sz="4000" dirty="0"/>
              <a:t>Ni le mal </a:t>
            </a:r>
            <a:endParaRPr lang="en-US" sz="4000" dirty="0" smtClean="0"/>
          </a:p>
          <a:p>
            <a:r>
              <a:rPr lang="en-US" sz="4000" dirty="0" smtClean="0"/>
              <a:t>tout </a:t>
            </a:r>
            <a:r>
              <a:rPr lang="en-US" sz="4000" dirty="0" err="1"/>
              <a:t>ça</a:t>
            </a:r>
            <a:r>
              <a:rPr lang="en-US" sz="4000" dirty="0"/>
              <a:t> </a:t>
            </a:r>
            <a:r>
              <a:rPr lang="en-US" sz="4000" dirty="0" err="1"/>
              <a:t>m'est</a:t>
            </a:r>
            <a:r>
              <a:rPr lang="en-US" sz="4000" dirty="0"/>
              <a:t> </a:t>
            </a:r>
            <a:r>
              <a:rPr lang="en-US" sz="4000" dirty="0" err="1"/>
              <a:t>bien</a:t>
            </a:r>
            <a:r>
              <a:rPr lang="en-US" sz="4000" dirty="0"/>
              <a:t> </a:t>
            </a:r>
            <a:r>
              <a:rPr lang="en-US" sz="4000" dirty="0" smtClean="0"/>
              <a:t>égal</a:t>
            </a:r>
            <a:r>
              <a:rPr lang="en-US" sz="4000" baseline="30000" dirty="0"/>
              <a:t>1</a:t>
            </a:r>
            <a:r>
              <a:rPr lang="en-US" sz="4000" dirty="0" smtClean="0"/>
              <a:t>!</a:t>
            </a: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914400" y="5955268"/>
            <a:ext cx="23744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1</a:t>
            </a:r>
            <a:r>
              <a:rPr lang="en-US" sz="2400" i="1" dirty="0" smtClean="0"/>
              <a:t> </a:t>
            </a:r>
            <a:r>
              <a:rPr lang="en-US" sz="2400" i="1" dirty="0" err="1" smtClean="0"/>
              <a:t>C’est</a:t>
            </a:r>
            <a:r>
              <a:rPr lang="en-US" sz="2400" i="1" dirty="0" smtClean="0"/>
              <a:t> tout </a:t>
            </a:r>
            <a:r>
              <a:rPr lang="en-US" sz="2400" i="1" dirty="0" err="1" smtClean="0"/>
              <a:t>pariel</a:t>
            </a:r>
            <a:endParaRPr lang="en-US" sz="2400" i="1" dirty="0"/>
          </a:p>
        </p:txBody>
      </p:sp>
    </p:spTree>
  </p:cSld>
  <p:clrMapOvr>
    <a:masterClrMapping/>
  </p:clrMapOvr>
  <p:transition advTm="4025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09600"/>
            <a:ext cx="71628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914400" y="4999672"/>
            <a:ext cx="184731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 smtClean="0"/>
          </a:p>
          <a:p>
            <a:endParaRPr lang="en-US" sz="2400" dirty="0"/>
          </a:p>
        </p:txBody>
      </p:sp>
    </p:spTree>
  </p:cSld>
  <p:clrMapOvr>
    <a:masterClrMapping/>
  </p:clrMapOvr>
  <p:transition advTm="5554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609600"/>
            <a:ext cx="7162800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dirty="0" smtClean="0"/>
              <a:t>Non! </a:t>
            </a:r>
            <a:r>
              <a:rPr lang="en-US" sz="4000" dirty="0" err="1"/>
              <a:t>Rien</a:t>
            </a:r>
            <a:r>
              <a:rPr lang="en-US" sz="4000" dirty="0"/>
              <a:t> de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Non! </a:t>
            </a:r>
            <a:r>
              <a:rPr lang="en-US" sz="4000" dirty="0"/>
              <a:t>Je ne </a:t>
            </a:r>
            <a:r>
              <a:rPr lang="en-US" sz="4000" dirty="0" err="1"/>
              <a:t>regrette</a:t>
            </a:r>
            <a:r>
              <a:rPr lang="en-US" sz="4000" dirty="0"/>
              <a:t> </a:t>
            </a:r>
            <a:r>
              <a:rPr lang="en-US" sz="4000" dirty="0" err="1"/>
              <a:t>rien</a:t>
            </a:r>
            <a:r>
              <a:rPr lang="en-US" sz="4000" dirty="0"/>
              <a:t/>
            </a:r>
            <a:br>
              <a:rPr lang="en-US" sz="4000" dirty="0"/>
            </a:br>
            <a:endParaRPr lang="en-US" sz="4000" dirty="0"/>
          </a:p>
        </p:txBody>
      </p:sp>
    </p:spTree>
  </p:cSld>
  <p:clrMapOvr>
    <a:masterClrMapping/>
  </p:clrMapOvr>
  <p:transition advTm="4992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207</Words>
  <Application>Microsoft Office PowerPoint</Application>
  <PresentationFormat>On-screen Show (4:3)</PresentationFormat>
  <Paragraphs>49</Paragraphs>
  <Slides>29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0" baseType="lpstr">
      <vt:lpstr>Office Theme</vt:lpstr>
      <vt:lpstr>Je ne regrette rien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Je ne regrette rien</dc:title>
  <dc:creator>Angie</dc:creator>
  <cp:lastModifiedBy>Angie</cp:lastModifiedBy>
  <cp:revision>3</cp:revision>
  <dcterms:created xsi:type="dcterms:W3CDTF">2011-10-19T14:52:02Z</dcterms:created>
  <dcterms:modified xsi:type="dcterms:W3CDTF">2011-10-19T15:17:52Z</dcterms:modified>
</cp:coreProperties>
</file>

<file path=docProps/thumbnail.jpeg>
</file>